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69" r:id="rId20"/>
    <p:sldId id="302" r:id="rId21"/>
    <p:sldId id="296" r:id="rId22"/>
    <p:sldId id="314" r:id="rId23"/>
    <p:sldId id="365" r:id="rId24"/>
    <p:sldId id="366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8" r:id="rId51"/>
    <p:sldId id="352" r:id="rId52"/>
    <p:sldId id="355" r:id="rId53"/>
    <p:sldId id="356" r:id="rId54"/>
    <p:sldId id="357" r:id="rId55"/>
    <p:sldId id="353" r:id="rId56"/>
    <p:sldId id="359" r:id="rId57"/>
    <p:sldId id="360" r:id="rId58"/>
    <p:sldId id="361" r:id="rId59"/>
    <p:sldId id="362" r:id="rId60"/>
    <p:sldId id="363" r:id="rId61"/>
    <p:sldId id="294" r:id="rId62"/>
    <p:sldId id="367" r:id="rId63"/>
    <p:sldId id="368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6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procedure</a:t>
            </a:r>
            <a:r>
              <a:rPr lang="en-US" dirty="0"/>
              <a:t> in </a:t>
            </a:r>
            <a:r>
              <a:rPr lang="en-US" i="1" dirty="0"/>
              <a:t>procedural programming</a:t>
            </a:r>
            <a:r>
              <a:rPr lang="en-US" dirty="0"/>
              <a:t> refers to a </a:t>
            </a:r>
            <a:r>
              <a:rPr lang="en-US" i="1" dirty="0"/>
              <a:t>callable unit</a:t>
            </a:r>
            <a:r>
              <a:rPr lang="en-US" dirty="0"/>
              <a:t>, a.k.a. routine, subprogram, subroutine, or (in OOP) method.</a:t>
            </a:r>
          </a:p>
          <a:p>
            <a:r>
              <a:rPr lang="en-US" dirty="0"/>
              <a:t>“</a:t>
            </a:r>
            <a:r>
              <a:rPr lang="en-US" i="1" dirty="0"/>
              <a:t>The first major procedural programming languages appeared circa 1957–1964, including Fortran, ALGOL, COBOL, PL/I and BASIC.[2] Pascal and C were published circa 1970–1972.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…until you also consider “hidden” state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Definitive definition (for this talk)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48" y="0"/>
            <a:ext cx="9404724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Functional programming is programming in a language that has first-class functions by defining and composing higher-order functions.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1600" dirty="0"/>
              <a:t> - Dennis Dietrich, </a:t>
            </a:r>
            <a:r>
              <a:rPr lang="en-US" sz="1600" i="1" dirty="0"/>
              <a:t>Let's get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4992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</a:t>
            </a:r>
            <a:br>
              <a:rPr lang="en-US" dirty="0"/>
            </a:br>
            <a:r>
              <a:rPr lang="en-US" dirty="0"/>
              <a:t>(since version 7)</a:t>
            </a:r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3253</TotalTime>
  <Words>4559</Words>
  <Application>Microsoft Macintosh PowerPoint</Application>
  <PresentationFormat>Widescreen</PresentationFormat>
  <Paragraphs>274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Definitive definition (for this talk)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142</cp:revision>
  <dcterms:created xsi:type="dcterms:W3CDTF">2023-01-20T23:10:00Z</dcterms:created>
  <dcterms:modified xsi:type="dcterms:W3CDTF">2023-08-23T00:42:15Z</dcterms:modified>
</cp:coreProperties>
</file>